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大聖" initials="齋藤" lastIdx="13" clrIdx="0">
    <p:extLst>
      <p:ext uri="{19B8F6BF-5375-455C-9EA6-DF929625EA0E}">
        <p15:presenceInfo xmlns:p15="http://schemas.microsoft.com/office/powerpoint/2012/main" userId="S-1-5-21-1464589577-2062517692-3542582186-60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9D5"/>
    <a:srgbClr val="92AFF3"/>
    <a:srgbClr val="FC2704"/>
    <a:srgbClr val="FC8004"/>
    <a:srgbClr val="FF6600"/>
    <a:srgbClr val="9AF95F"/>
    <a:srgbClr val="25FF25"/>
    <a:srgbClr val="0066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B67F3-8BF8-44F7-B429-0D5FA3366407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E8D96-0F49-4E8F-85FE-93D9B1AA1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38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2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2EBC1-56C6-4AB3-BCD3-4B651C8714E9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25C4-A79F-43C6-A08D-5B065B2F65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29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25" y="850900"/>
            <a:ext cx="1589088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625C4-A79F-43C6-A08D-5B065B2F65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59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55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4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39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02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1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66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68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7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01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30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3C2B-191E-445E-A4DE-1AFD0AAC5AC0}" type="datetimeFigureOut">
              <a:rPr kumimoji="1" lang="ja-JP" altLang="en-US" smtClean="0"/>
              <a:t>2021/9/7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552C-5B8A-4F97-A089-904F8691D7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52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tiff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7000">
              <a:schemeClr val="accent4">
                <a:lumMod val="0"/>
                <a:lumOff val="10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9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2"/>
            <a:ext cx="6858000" cy="4578449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080650" y="6171817"/>
            <a:ext cx="5220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２０２１年９月２２日（水）　</a:t>
            </a:r>
            <a:r>
              <a:rPr kumimoji="1" lang="en-US" altLang="ja-JP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19:00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20: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kumimoji="1" lang="en-US" altLang="ja-JP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</a:p>
          <a:p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前日までの事前予約が必要です。定員</a:t>
            </a:r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名（先着順）。</a:t>
            </a:r>
            <a:endParaRPr kumimoji="1"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フレーム 4"/>
          <p:cNvSpPr/>
          <p:nvPr/>
        </p:nvSpPr>
        <p:spPr>
          <a:xfrm>
            <a:off x="65781" y="63296"/>
            <a:ext cx="6725071" cy="9768840"/>
          </a:xfrm>
          <a:custGeom>
            <a:avLst/>
            <a:gdLst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1381500 w 11052000"/>
              <a:gd name="connsiteY5" fmla="*/ 1381500 h 14352422"/>
              <a:gd name="connsiteX6" fmla="*/ 1381500 w 11052000"/>
              <a:gd name="connsiteY6" fmla="*/ 12970922 h 14352422"/>
              <a:gd name="connsiteX7" fmla="*/ 9670500 w 11052000"/>
              <a:gd name="connsiteY7" fmla="*/ 12970922 h 14352422"/>
              <a:gd name="connsiteX8" fmla="*/ 9670500 w 11052000"/>
              <a:gd name="connsiteY8" fmla="*/ 1381500 h 14352422"/>
              <a:gd name="connsiteX9" fmla="*/ 1381500 w 11052000"/>
              <a:gd name="connsiteY9" fmla="*/ 138150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1381500 w 11052000"/>
              <a:gd name="connsiteY5" fmla="*/ 1381500 h 14352422"/>
              <a:gd name="connsiteX6" fmla="*/ 1381500 w 11052000"/>
              <a:gd name="connsiteY6" fmla="*/ 12970922 h 14352422"/>
              <a:gd name="connsiteX7" fmla="*/ 9670500 w 11052000"/>
              <a:gd name="connsiteY7" fmla="*/ 12970922 h 14352422"/>
              <a:gd name="connsiteX8" fmla="*/ 10534100 w 11052000"/>
              <a:gd name="connsiteY8" fmla="*/ 644900 h 14352422"/>
              <a:gd name="connsiteX9" fmla="*/ 1381500 w 11052000"/>
              <a:gd name="connsiteY9" fmla="*/ 138150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619500 w 11052000"/>
              <a:gd name="connsiteY5" fmla="*/ 644900 h 14352422"/>
              <a:gd name="connsiteX6" fmla="*/ 1381500 w 11052000"/>
              <a:gd name="connsiteY6" fmla="*/ 12970922 h 14352422"/>
              <a:gd name="connsiteX7" fmla="*/ 9670500 w 11052000"/>
              <a:gd name="connsiteY7" fmla="*/ 12970922 h 14352422"/>
              <a:gd name="connsiteX8" fmla="*/ 10534100 w 11052000"/>
              <a:gd name="connsiteY8" fmla="*/ 644900 h 14352422"/>
              <a:gd name="connsiteX9" fmla="*/ 619500 w 11052000"/>
              <a:gd name="connsiteY9" fmla="*/ 64490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619500 w 11052000"/>
              <a:gd name="connsiteY5" fmla="*/ 644900 h 14352422"/>
              <a:gd name="connsiteX6" fmla="*/ 340100 w 11052000"/>
              <a:gd name="connsiteY6" fmla="*/ 14113922 h 14352422"/>
              <a:gd name="connsiteX7" fmla="*/ 9670500 w 11052000"/>
              <a:gd name="connsiteY7" fmla="*/ 12970922 h 14352422"/>
              <a:gd name="connsiteX8" fmla="*/ 10534100 w 11052000"/>
              <a:gd name="connsiteY8" fmla="*/ 644900 h 14352422"/>
              <a:gd name="connsiteX9" fmla="*/ 619500 w 11052000"/>
              <a:gd name="connsiteY9" fmla="*/ 64490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619500 w 11052000"/>
              <a:gd name="connsiteY5" fmla="*/ 644900 h 14352422"/>
              <a:gd name="connsiteX6" fmla="*/ 340100 w 11052000"/>
              <a:gd name="connsiteY6" fmla="*/ 14113922 h 14352422"/>
              <a:gd name="connsiteX7" fmla="*/ 10584900 w 11052000"/>
              <a:gd name="connsiteY7" fmla="*/ 13961522 h 14352422"/>
              <a:gd name="connsiteX8" fmla="*/ 10534100 w 11052000"/>
              <a:gd name="connsiteY8" fmla="*/ 644900 h 14352422"/>
              <a:gd name="connsiteX9" fmla="*/ 619500 w 11052000"/>
              <a:gd name="connsiteY9" fmla="*/ 64490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619500 w 11052000"/>
              <a:gd name="connsiteY5" fmla="*/ 644900 h 14352422"/>
              <a:gd name="connsiteX6" fmla="*/ 543300 w 11052000"/>
              <a:gd name="connsiteY6" fmla="*/ 13885322 h 14352422"/>
              <a:gd name="connsiteX7" fmla="*/ 10584900 w 11052000"/>
              <a:gd name="connsiteY7" fmla="*/ 13961522 h 14352422"/>
              <a:gd name="connsiteX8" fmla="*/ 10534100 w 11052000"/>
              <a:gd name="connsiteY8" fmla="*/ 644900 h 14352422"/>
              <a:gd name="connsiteX9" fmla="*/ 619500 w 11052000"/>
              <a:gd name="connsiteY9" fmla="*/ 64490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96300 w 11052000"/>
              <a:gd name="connsiteY5" fmla="*/ 446780 h 14352422"/>
              <a:gd name="connsiteX6" fmla="*/ 543300 w 11052000"/>
              <a:gd name="connsiteY6" fmla="*/ 13885322 h 14352422"/>
              <a:gd name="connsiteX7" fmla="*/ 10584900 w 11052000"/>
              <a:gd name="connsiteY7" fmla="*/ 13961522 h 14352422"/>
              <a:gd name="connsiteX8" fmla="*/ 10534100 w 11052000"/>
              <a:gd name="connsiteY8" fmla="*/ 644900 h 14352422"/>
              <a:gd name="connsiteX9" fmla="*/ 396300 w 11052000"/>
              <a:gd name="connsiteY9" fmla="*/ 44678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48471 w 11052000"/>
              <a:gd name="connsiteY5" fmla="*/ 431540 h 14352422"/>
              <a:gd name="connsiteX6" fmla="*/ 543300 w 11052000"/>
              <a:gd name="connsiteY6" fmla="*/ 13885322 h 14352422"/>
              <a:gd name="connsiteX7" fmla="*/ 10584900 w 11052000"/>
              <a:gd name="connsiteY7" fmla="*/ 13961522 h 14352422"/>
              <a:gd name="connsiteX8" fmla="*/ 10534100 w 11052000"/>
              <a:gd name="connsiteY8" fmla="*/ 644900 h 14352422"/>
              <a:gd name="connsiteX9" fmla="*/ 348471 w 11052000"/>
              <a:gd name="connsiteY9" fmla="*/ 43154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48471 w 11052000"/>
              <a:gd name="connsiteY5" fmla="*/ 431540 h 14352422"/>
              <a:gd name="connsiteX6" fmla="*/ 543300 w 11052000"/>
              <a:gd name="connsiteY6" fmla="*/ 13885322 h 14352422"/>
              <a:gd name="connsiteX7" fmla="*/ 10584900 w 11052000"/>
              <a:gd name="connsiteY7" fmla="*/ 13961522 h 14352422"/>
              <a:gd name="connsiteX8" fmla="*/ 10741358 w 11052000"/>
              <a:gd name="connsiteY8" fmla="*/ 401060 h 14352422"/>
              <a:gd name="connsiteX9" fmla="*/ 348471 w 11052000"/>
              <a:gd name="connsiteY9" fmla="*/ 43154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48471 w 11052000"/>
              <a:gd name="connsiteY5" fmla="*/ 431540 h 14352422"/>
              <a:gd name="connsiteX6" fmla="*/ 543300 w 11052000"/>
              <a:gd name="connsiteY6" fmla="*/ 13885322 h 14352422"/>
              <a:gd name="connsiteX7" fmla="*/ 10871872 w 11052000"/>
              <a:gd name="connsiteY7" fmla="*/ 14129162 h 14352422"/>
              <a:gd name="connsiteX8" fmla="*/ 10741358 w 11052000"/>
              <a:gd name="connsiteY8" fmla="*/ 401060 h 14352422"/>
              <a:gd name="connsiteX9" fmla="*/ 348471 w 11052000"/>
              <a:gd name="connsiteY9" fmla="*/ 43154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48471 w 11052000"/>
              <a:gd name="connsiteY5" fmla="*/ 431540 h 14352422"/>
              <a:gd name="connsiteX6" fmla="*/ 320099 w 11052000"/>
              <a:gd name="connsiteY6" fmla="*/ 14113922 h 14352422"/>
              <a:gd name="connsiteX7" fmla="*/ 10871872 w 11052000"/>
              <a:gd name="connsiteY7" fmla="*/ 14129162 h 14352422"/>
              <a:gd name="connsiteX8" fmla="*/ 10741358 w 11052000"/>
              <a:gd name="connsiteY8" fmla="*/ 401060 h 14352422"/>
              <a:gd name="connsiteX9" fmla="*/ 348471 w 11052000"/>
              <a:gd name="connsiteY9" fmla="*/ 43154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48471 w 11052000"/>
              <a:gd name="connsiteY5" fmla="*/ 431540 h 14352422"/>
              <a:gd name="connsiteX6" fmla="*/ 320099 w 11052000"/>
              <a:gd name="connsiteY6" fmla="*/ 14113922 h 14352422"/>
              <a:gd name="connsiteX7" fmla="*/ 10871872 w 11052000"/>
              <a:gd name="connsiteY7" fmla="*/ 14129162 h 14352422"/>
              <a:gd name="connsiteX8" fmla="*/ 10868901 w 11052000"/>
              <a:gd name="connsiteY8" fmla="*/ 324860 h 14352422"/>
              <a:gd name="connsiteX9" fmla="*/ 348471 w 11052000"/>
              <a:gd name="connsiteY9" fmla="*/ 43154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16585 w 11052000"/>
              <a:gd name="connsiteY5" fmla="*/ 340100 h 14352422"/>
              <a:gd name="connsiteX6" fmla="*/ 320099 w 11052000"/>
              <a:gd name="connsiteY6" fmla="*/ 14113922 h 14352422"/>
              <a:gd name="connsiteX7" fmla="*/ 10871872 w 11052000"/>
              <a:gd name="connsiteY7" fmla="*/ 14129162 h 14352422"/>
              <a:gd name="connsiteX8" fmla="*/ 10868901 w 11052000"/>
              <a:gd name="connsiteY8" fmla="*/ 324860 h 14352422"/>
              <a:gd name="connsiteX9" fmla="*/ 316585 w 11052000"/>
              <a:gd name="connsiteY9" fmla="*/ 34010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16585 w 11052000"/>
              <a:gd name="connsiteY5" fmla="*/ 340100 h 14352422"/>
              <a:gd name="connsiteX6" fmla="*/ 320099 w 11052000"/>
              <a:gd name="connsiteY6" fmla="*/ 14113922 h 14352422"/>
              <a:gd name="connsiteX7" fmla="*/ 10871872 w 11052000"/>
              <a:gd name="connsiteY7" fmla="*/ 14129162 h 14352422"/>
              <a:gd name="connsiteX8" fmla="*/ 10709472 w 11052000"/>
              <a:gd name="connsiteY8" fmla="*/ 309620 h 14352422"/>
              <a:gd name="connsiteX9" fmla="*/ 316585 w 11052000"/>
              <a:gd name="connsiteY9" fmla="*/ 34010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16585 w 11052000"/>
              <a:gd name="connsiteY5" fmla="*/ 340100 h 14352422"/>
              <a:gd name="connsiteX6" fmla="*/ 320099 w 11052000"/>
              <a:gd name="connsiteY6" fmla="*/ 14113922 h 14352422"/>
              <a:gd name="connsiteX7" fmla="*/ 10839986 w 11052000"/>
              <a:gd name="connsiteY7" fmla="*/ 14098682 h 14352422"/>
              <a:gd name="connsiteX8" fmla="*/ 10709472 w 11052000"/>
              <a:gd name="connsiteY8" fmla="*/ 309620 h 14352422"/>
              <a:gd name="connsiteX9" fmla="*/ 316585 w 11052000"/>
              <a:gd name="connsiteY9" fmla="*/ 340100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16585 w 11052000"/>
              <a:gd name="connsiteY5" fmla="*/ 246903 h 14352422"/>
              <a:gd name="connsiteX6" fmla="*/ 320099 w 11052000"/>
              <a:gd name="connsiteY6" fmla="*/ 14113922 h 14352422"/>
              <a:gd name="connsiteX7" fmla="*/ 10839986 w 11052000"/>
              <a:gd name="connsiteY7" fmla="*/ 14098682 h 14352422"/>
              <a:gd name="connsiteX8" fmla="*/ 10709472 w 11052000"/>
              <a:gd name="connsiteY8" fmla="*/ 309620 h 14352422"/>
              <a:gd name="connsiteX9" fmla="*/ 316585 w 11052000"/>
              <a:gd name="connsiteY9" fmla="*/ 246903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316585 w 11052000"/>
              <a:gd name="connsiteY5" fmla="*/ 246903 h 14352422"/>
              <a:gd name="connsiteX6" fmla="*/ 320099 w 11052000"/>
              <a:gd name="connsiteY6" fmla="*/ 14113922 h 14352422"/>
              <a:gd name="connsiteX7" fmla="*/ 10839986 w 11052000"/>
              <a:gd name="connsiteY7" fmla="*/ 14098682 h 14352422"/>
              <a:gd name="connsiteX8" fmla="*/ 10761851 w 11052000"/>
              <a:gd name="connsiteY8" fmla="*/ 239722 h 14352422"/>
              <a:gd name="connsiteX9" fmla="*/ 316585 w 11052000"/>
              <a:gd name="connsiteY9" fmla="*/ 246903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202516 w 11052000"/>
              <a:gd name="connsiteY5" fmla="*/ 156065 h 14352422"/>
              <a:gd name="connsiteX6" fmla="*/ 320099 w 11052000"/>
              <a:gd name="connsiteY6" fmla="*/ 14113922 h 14352422"/>
              <a:gd name="connsiteX7" fmla="*/ 10839986 w 11052000"/>
              <a:gd name="connsiteY7" fmla="*/ 14098682 h 14352422"/>
              <a:gd name="connsiteX8" fmla="*/ 10761851 w 11052000"/>
              <a:gd name="connsiteY8" fmla="*/ 239722 h 14352422"/>
              <a:gd name="connsiteX9" fmla="*/ 202516 w 11052000"/>
              <a:gd name="connsiteY9" fmla="*/ 156065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202516 w 11052000"/>
              <a:gd name="connsiteY5" fmla="*/ 156065 h 14352422"/>
              <a:gd name="connsiteX6" fmla="*/ 320099 w 11052000"/>
              <a:gd name="connsiteY6" fmla="*/ 14113922 h 14352422"/>
              <a:gd name="connsiteX7" fmla="*/ 10839986 w 11052000"/>
              <a:gd name="connsiteY7" fmla="*/ 14098682 h 14352422"/>
              <a:gd name="connsiteX8" fmla="*/ 10825223 w 11052000"/>
              <a:gd name="connsiteY8" fmla="*/ 182949 h 14352422"/>
              <a:gd name="connsiteX9" fmla="*/ 202516 w 11052000"/>
              <a:gd name="connsiteY9" fmla="*/ 156065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202516 w 11052000"/>
              <a:gd name="connsiteY5" fmla="*/ 156065 h 14352422"/>
              <a:gd name="connsiteX6" fmla="*/ 218705 w 11052000"/>
              <a:gd name="connsiteY6" fmla="*/ 14227469 h 14352422"/>
              <a:gd name="connsiteX7" fmla="*/ 10839986 w 11052000"/>
              <a:gd name="connsiteY7" fmla="*/ 14098682 h 14352422"/>
              <a:gd name="connsiteX8" fmla="*/ 10825223 w 11052000"/>
              <a:gd name="connsiteY8" fmla="*/ 182949 h 14352422"/>
              <a:gd name="connsiteX9" fmla="*/ 202516 w 11052000"/>
              <a:gd name="connsiteY9" fmla="*/ 156065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202516 w 11052000"/>
              <a:gd name="connsiteY5" fmla="*/ 156065 h 14352422"/>
              <a:gd name="connsiteX6" fmla="*/ 218705 w 11052000"/>
              <a:gd name="connsiteY6" fmla="*/ 14227469 h 14352422"/>
              <a:gd name="connsiteX7" fmla="*/ 10878009 w 11052000"/>
              <a:gd name="connsiteY7" fmla="*/ 14189520 h 14352422"/>
              <a:gd name="connsiteX8" fmla="*/ 10825223 w 11052000"/>
              <a:gd name="connsiteY8" fmla="*/ 182949 h 14352422"/>
              <a:gd name="connsiteX9" fmla="*/ 202516 w 11052000"/>
              <a:gd name="connsiteY9" fmla="*/ 156065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139145 w 11052000"/>
              <a:gd name="connsiteY5" fmla="*/ 99292 h 14352422"/>
              <a:gd name="connsiteX6" fmla="*/ 218705 w 11052000"/>
              <a:gd name="connsiteY6" fmla="*/ 14227469 h 14352422"/>
              <a:gd name="connsiteX7" fmla="*/ 10878009 w 11052000"/>
              <a:gd name="connsiteY7" fmla="*/ 14189520 h 14352422"/>
              <a:gd name="connsiteX8" fmla="*/ 10825223 w 11052000"/>
              <a:gd name="connsiteY8" fmla="*/ 182949 h 14352422"/>
              <a:gd name="connsiteX9" fmla="*/ 139145 w 11052000"/>
              <a:gd name="connsiteY9" fmla="*/ 99292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139145 w 11052000"/>
              <a:gd name="connsiteY5" fmla="*/ 99292 h 14352422"/>
              <a:gd name="connsiteX6" fmla="*/ 218705 w 11052000"/>
              <a:gd name="connsiteY6" fmla="*/ 14227469 h 14352422"/>
              <a:gd name="connsiteX7" fmla="*/ 10878009 w 11052000"/>
              <a:gd name="connsiteY7" fmla="*/ 14189520 h 14352422"/>
              <a:gd name="connsiteX8" fmla="*/ 10951966 w 11052000"/>
              <a:gd name="connsiteY8" fmla="*/ 114820 h 14352422"/>
              <a:gd name="connsiteX9" fmla="*/ 139145 w 11052000"/>
              <a:gd name="connsiteY9" fmla="*/ 99292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139145 w 11052000"/>
              <a:gd name="connsiteY5" fmla="*/ 99292 h 14352422"/>
              <a:gd name="connsiteX6" fmla="*/ 218705 w 11052000"/>
              <a:gd name="connsiteY6" fmla="*/ 14227469 h 14352422"/>
              <a:gd name="connsiteX7" fmla="*/ 10878009 w 11052000"/>
              <a:gd name="connsiteY7" fmla="*/ 14189520 h 14352422"/>
              <a:gd name="connsiteX8" fmla="*/ 10913943 w 11052000"/>
              <a:gd name="connsiteY8" fmla="*/ 114820 h 14352422"/>
              <a:gd name="connsiteX9" fmla="*/ 139145 w 11052000"/>
              <a:gd name="connsiteY9" fmla="*/ 99292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139145 w 11052000"/>
              <a:gd name="connsiteY5" fmla="*/ 99292 h 14352422"/>
              <a:gd name="connsiteX6" fmla="*/ 142659 w 11052000"/>
              <a:gd name="connsiteY6" fmla="*/ 14216114 h 14352422"/>
              <a:gd name="connsiteX7" fmla="*/ 10878009 w 11052000"/>
              <a:gd name="connsiteY7" fmla="*/ 14189520 h 14352422"/>
              <a:gd name="connsiteX8" fmla="*/ 10913943 w 11052000"/>
              <a:gd name="connsiteY8" fmla="*/ 114820 h 14352422"/>
              <a:gd name="connsiteX9" fmla="*/ 139145 w 11052000"/>
              <a:gd name="connsiteY9" fmla="*/ 99292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139145 w 11052000"/>
              <a:gd name="connsiteY5" fmla="*/ 99292 h 14352422"/>
              <a:gd name="connsiteX6" fmla="*/ 142659 w 11052000"/>
              <a:gd name="connsiteY6" fmla="*/ 14216114 h 14352422"/>
              <a:gd name="connsiteX7" fmla="*/ 10966729 w 11052000"/>
              <a:gd name="connsiteY7" fmla="*/ 14269003 h 14352422"/>
              <a:gd name="connsiteX8" fmla="*/ 10913943 w 11052000"/>
              <a:gd name="connsiteY8" fmla="*/ 114820 h 14352422"/>
              <a:gd name="connsiteX9" fmla="*/ 139145 w 11052000"/>
              <a:gd name="connsiteY9" fmla="*/ 99292 h 14352422"/>
              <a:gd name="connsiteX0" fmla="*/ 0 w 11052000"/>
              <a:gd name="connsiteY0" fmla="*/ 0 h 14352422"/>
              <a:gd name="connsiteX1" fmla="*/ 11052000 w 11052000"/>
              <a:gd name="connsiteY1" fmla="*/ 0 h 14352422"/>
              <a:gd name="connsiteX2" fmla="*/ 11052000 w 11052000"/>
              <a:gd name="connsiteY2" fmla="*/ 14352422 h 14352422"/>
              <a:gd name="connsiteX3" fmla="*/ 0 w 11052000"/>
              <a:gd name="connsiteY3" fmla="*/ 14352422 h 14352422"/>
              <a:gd name="connsiteX4" fmla="*/ 0 w 11052000"/>
              <a:gd name="connsiteY4" fmla="*/ 0 h 14352422"/>
              <a:gd name="connsiteX5" fmla="*/ 139145 w 11052000"/>
              <a:gd name="connsiteY5" fmla="*/ 99292 h 14352422"/>
              <a:gd name="connsiteX6" fmla="*/ 142659 w 11052000"/>
              <a:gd name="connsiteY6" fmla="*/ 14216114 h 14352422"/>
              <a:gd name="connsiteX7" fmla="*/ 10941381 w 11052000"/>
              <a:gd name="connsiteY7" fmla="*/ 14234939 h 14352422"/>
              <a:gd name="connsiteX8" fmla="*/ 10913943 w 11052000"/>
              <a:gd name="connsiteY8" fmla="*/ 114820 h 14352422"/>
              <a:gd name="connsiteX9" fmla="*/ 139145 w 11052000"/>
              <a:gd name="connsiteY9" fmla="*/ 99292 h 143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2000" h="14352422">
                <a:moveTo>
                  <a:pt x="0" y="0"/>
                </a:moveTo>
                <a:lnTo>
                  <a:pt x="11052000" y="0"/>
                </a:lnTo>
                <a:lnTo>
                  <a:pt x="11052000" y="14352422"/>
                </a:lnTo>
                <a:lnTo>
                  <a:pt x="0" y="14352422"/>
                </a:lnTo>
                <a:lnTo>
                  <a:pt x="0" y="0"/>
                </a:lnTo>
                <a:close/>
                <a:moveTo>
                  <a:pt x="139145" y="99292"/>
                </a:moveTo>
                <a:cubicBezTo>
                  <a:pt x="129688" y="4660086"/>
                  <a:pt x="152116" y="9655320"/>
                  <a:pt x="142659" y="14216114"/>
                </a:cubicBezTo>
                <a:lnTo>
                  <a:pt x="10941381" y="14234939"/>
                </a:lnTo>
                <a:cubicBezTo>
                  <a:pt x="10940391" y="9633505"/>
                  <a:pt x="10914933" y="4716254"/>
                  <a:pt x="10913943" y="114820"/>
                </a:cubicBezTo>
                <a:lnTo>
                  <a:pt x="139145" y="9929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62492" y="130825"/>
            <a:ext cx="3579703" cy="516111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9</a:t>
            </a:r>
            <a:r>
              <a:rPr kumimoji="1" lang="ja-JP" altLang="en-US" b="1" dirty="0" smtClean="0"/>
              <a:t>月</a:t>
            </a:r>
            <a:r>
              <a:rPr kumimoji="1" lang="en-US" altLang="ja-JP" b="1" dirty="0" smtClean="0"/>
              <a:t>22</a:t>
            </a:r>
            <a:r>
              <a:rPr kumimoji="1" lang="ja-JP" altLang="en-US" b="1" dirty="0" smtClean="0"/>
              <a:t>日（水）</a:t>
            </a:r>
            <a:r>
              <a:rPr kumimoji="1" lang="en-US" altLang="ja-JP" b="1" dirty="0" smtClean="0"/>
              <a:t>19</a:t>
            </a:r>
            <a:r>
              <a:rPr kumimoji="1" lang="ja-JP" altLang="en-US" b="1" dirty="0" smtClean="0"/>
              <a:t>：</a:t>
            </a:r>
            <a:r>
              <a:rPr kumimoji="1" lang="en-US" altLang="ja-JP" b="1" dirty="0" smtClean="0"/>
              <a:t>00</a:t>
            </a:r>
            <a:r>
              <a:rPr kumimoji="1" lang="ja-JP" altLang="en-US" b="1" dirty="0" smtClean="0"/>
              <a:t>～　</a:t>
            </a:r>
            <a:endParaRPr kumimoji="1" lang="en-US" altLang="ja-JP" b="1" dirty="0" smtClean="0"/>
          </a:p>
          <a:p>
            <a:pPr algn="ctr"/>
            <a:r>
              <a:rPr kumimoji="1" lang="ja-JP" altLang="en-US" b="1" dirty="0" smtClean="0"/>
              <a:t>オンライン開催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4256261" y="249586"/>
            <a:ext cx="2359920" cy="265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 smtClean="0"/>
              <a:t>東京オフィス</a:t>
            </a:r>
            <a:r>
              <a:rPr kumimoji="1" lang="en-US" altLang="ja-JP" sz="700" dirty="0" smtClean="0"/>
              <a:t>2021</a:t>
            </a:r>
            <a:r>
              <a:rPr kumimoji="1" lang="ja-JP" altLang="en-US" sz="700" dirty="0" smtClean="0"/>
              <a:t>年第</a:t>
            </a:r>
            <a:r>
              <a:rPr kumimoji="1" lang="en-US" altLang="ja-JP" sz="700" dirty="0" smtClean="0"/>
              <a:t>238</a:t>
            </a:r>
            <a:r>
              <a:rPr kumimoji="1" lang="ja-JP" altLang="en-US" sz="700" dirty="0" smtClean="0"/>
              <a:t>回ふるさと暮らしセミナー</a:t>
            </a:r>
            <a:endParaRPr kumimoji="1" lang="ja-JP" altLang="en-US" sz="700" dirty="0"/>
          </a:p>
        </p:txBody>
      </p:sp>
      <p:sp>
        <p:nvSpPr>
          <p:cNvPr id="27" name="正方形/長方形 26"/>
          <p:cNvSpPr/>
          <p:nvPr/>
        </p:nvSpPr>
        <p:spPr>
          <a:xfrm>
            <a:off x="5686530" y="7988298"/>
            <a:ext cx="824392" cy="23795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" b="1" dirty="0" smtClean="0">
                <a:solidFill>
                  <a:schemeClr val="bg1"/>
                </a:solidFill>
              </a:rPr>
              <a:t>オンライン交流会参加申込は</a:t>
            </a:r>
            <a:r>
              <a:rPr kumimoji="1" lang="en-US" altLang="ja-JP" sz="600" b="1" dirty="0" smtClean="0">
                <a:solidFill>
                  <a:schemeClr val="bg1"/>
                </a:solidFill>
              </a:rPr>
              <a:t>30</a:t>
            </a:r>
            <a:r>
              <a:rPr kumimoji="1" lang="ja-JP" altLang="en-US" sz="600" b="1" dirty="0" smtClean="0">
                <a:solidFill>
                  <a:schemeClr val="bg1"/>
                </a:solidFill>
              </a:rPr>
              <a:t>秒！</a:t>
            </a:r>
            <a:endParaRPr kumimoji="1" lang="ja-JP" altLang="en-US" sz="600" b="1" dirty="0">
              <a:solidFill>
                <a:schemeClr val="bg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70365" y="6186599"/>
            <a:ext cx="611966" cy="482684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/>
              <a:t>開催</a:t>
            </a:r>
            <a:endParaRPr kumimoji="1" lang="en-US" altLang="ja-JP" sz="1400" b="1" dirty="0" smtClean="0"/>
          </a:p>
          <a:p>
            <a:pPr algn="ctr"/>
            <a:r>
              <a:rPr kumimoji="1" lang="ja-JP" altLang="en-US" sz="1400" b="1" dirty="0" smtClean="0"/>
              <a:t>日時</a:t>
            </a:r>
            <a:endParaRPr kumimoji="1" lang="ja-JP" altLang="en-US" sz="1400" b="1" dirty="0"/>
          </a:p>
        </p:txBody>
      </p:sp>
      <p:sp>
        <p:nvSpPr>
          <p:cNvPr id="28" name="角丸四角形 27"/>
          <p:cNvSpPr/>
          <p:nvPr/>
        </p:nvSpPr>
        <p:spPr>
          <a:xfrm>
            <a:off x="370365" y="6811317"/>
            <a:ext cx="611966" cy="45149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/>
              <a:t>開催</a:t>
            </a:r>
            <a:endParaRPr kumimoji="1" lang="en-US" altLang="ja-JP" sz="1400" b="1" dirty="0" smtClean="0"/>
          </a:p>
          <a:p>
            <a:pPr algn="ctr"/>
            <a:r>
              <a:rPr kumimoji="1" lang="ja-JP" altLang="en-US" sz="1400" b="1" dirty="0" smtClean="0"/>
              <a:t>方法</a:t>
            </a:r>
            <a:endParaRPr kumimoji="1" lang="en-US" altLang="ja-JP" sz="1400" b="1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80650" y="6818688"/>
            <a:ext cx="522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オンライン（</a:t>
            </a:r>
            <a:r>
              <a:rPr kumimoji="1" lang="en-US" altLang="ja-JP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</a:t>
            </a:r>
            <a:r>
              <a:rPr kumimoji="1" lang="ja-JP" altLang="en-US" sz="2000" b="1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ウェビナー形式）</a:t>
            </a:r>
            <a:endParaRPr kumimoji="1" lang="en-US" altLang="ja-JP" sz="2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70365" y="7472139"/>
            <a:ext cx="611966" cy="454642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/>
              <a:t>申込</a:t>
            </a:r>
            <a:endParaRPr kumimoji="1" lang="en-US" altLang="ja-JP" sz="1400" b="1" dirty="0" smtClean="0"/>
          </a:p>
          <a:p>
            <a:pPr algn="ctr"/>
            <a:r>
              <a:rPr kumimoji="1" lang="ja-JP" altLang="en-US" sz="1400" b="1" dirty="0" smtClean="0"/>
              <a:t>方法</a:t>
            </a:r>
            <a:endParaRPr kumimoji="1" lang="en-US" altLang="ja-JP" sz="1400" b="1" dirty="0" smtClean="0"/>
          </a:p>
        </p:txBody>
      </p:sp>
      <p:sp>
        <p:nvSpPr>
          <p:cNvPr id="22" name="角丸四角形 21"/>
          <p:cNvSpPr/>
          <p:nvPr/>
        </p:nvSpPr>
        <p:spPr>
          <a:xfrm>
            <a:off x="370365" y="8265185"/>
            <a:ext cx="611966" cy="433981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/>
              <a:t>内容</a:t>
            </a:r>
            <a:endParaRPr kumimoji="1" lang="en-US" altLang="ja-JP" sz="1200" b="1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48112" y="7368613"/>
            <a:ext cx="5220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コードから登録またはメールで「氏名、年齢、お住まいの市区町村、メールアドレス」を送信。</a:t>
            </a:r>
            <a:endParaRPr kumimoji="1" lang="en-US" altLang="ja-JP" sz="1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（申込先：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mail@fukushima-challengelife.info</a:t>
            </a:r>
            <a:r>
              <a:rPr kumimoji="1"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2" y="4210302"/>
            <a:ext cx="969976" cy="1028578"/>
          </a:xfrm>
          <a:prstGeom prst="ellipse">
            <a:avLst/>
          </a:prstGeom>
          <a:ln w="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図 4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-3343" r="13258" b="11133"/>
          <a:stretch/>
        </p:blipFill>
        <p:spPr>
          <a:xfrm rot="863778">
            <a:off x="563185" y="3901430"/>
            <a:ext cx="1465138" cy="1807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角丸四角形 30"/>
          <p:cNvSpPr/>
          <p:nvPr/>
        </p:nvSpPr>
        <p:spPr>
          <a:xfrm>
            <a:off x="162492" y="8814974"/>
            <a:ext cx="3749768" cy="9228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800" dirty="0" smtClean="0"/>
              <a:t>主催　　福島県（県北地方振興局）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共催　　認定</a:t>
            </a:r>
            <a:r>
              <a:rPr kumimoji="1" lang="en-US" altLang="ja-JP" sz="800" dirty="0" smtClean="0"/>
              <a:t>NPO</a:t>
            </a:r>
            <a:r>
              <a:rPr kumimoji="1" lang="ja-JP" altLang="en-US" sz="800" dirty="0" smtClean="0"/>
              <a:t>法人ふるさと回帰支援センター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問合せ　ふくしまチャレンジライフ事務局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　　　　（株式会社フジワラプレス内）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　　　　電話　</a:t>
            </a:r>
            <a:r>
              <a:rPr kumimoji="1" lang="en-US" altLang="ja-JP" sz="800" dirty="0" smtClean="0"/>
              <a:t>090</a:t>
            </a:r>
            <a:r>
              <a:rPr kumimoji="1" lang="ja-JP" altLang="en-US" sz="800" dirty="0" smtClean="0"/>
              <a:t>－</a:t>
            </a:r>
            <a:r>
              <a:rPr kumimoji="1" lang="en-US" altLang="ja-JP" sz="800" dirty="0" smtClean="0"/>
              <a:t>1420</a:t>
            </a:r>
            <a:r>
              <a:rPr kumimoji="1" lang="ja-JP" altLang="en-US" sz="800" dirty="0" smtClean="0"/>
              <a:t>－</a:t>
            </a:r>
            <a:r>
              <a:rPr kumimoji="1" lang="en-US" altLang="ja-JP" sz="800" dirty="0" smtClean="0"/>
              <a:t>8890</a:t>
            </a:r>
          </a:p>
          <a:p>
            <a:r>
              <a:rPr kumimoji="1" lang="ja-JP" altLang="en-US" sz="800" dirty="0" smtClean="0"/>
              <a:t>　　　　メール　</a:t>
            </a:r>
            <a:r>
              <a:rPr kumimoji="1" lang="en-US" altLang="ja-JP" sz="800" dirty="0"/>
              <a:t>mail@fukushima-challengelife.info</a:t>
            </a:r>
            <a:endParaRPr kumimoji="1" lang="ja-JP" altLang="en-US" sz="800" dirty="0"/>
          </a:p>
        </p:txBody>
      </p:sp>
      <p:sp>
        <p:nvSpPr>
          <p:cNvPr id="7" name="正方形/長方形 6"/>
          <p:cNvSpPr/>
          <p:nvPr/>
        </p:nvSpPr>
        <p:spPr>
          <a:xfrm>
            <a:off x="265919" y="2355416"/>
            <a:ext cx="3928145" cy="8332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 smtClean="0"/>
              <a:t>ふくしま</a:t>
            </a:r>
            <a:r>
              <a:rPr kumimoji="1" lang="ja-JP" altLang="en-US" sz="1050" dirty="0" smtClean="0"/>
              <a:t>チャレンジライフ（短期移住体験）オンライン企画第１弾！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あなた</a:t>
            </a:r>
            <a:r>
              <a:rPr kumimoji="1" lang="ja-JP" altLang="en-US" sz="1050" dirty="0" smtClean="0"/>
              <a:t>だけの移住体験をプロデュースする地域ディレクターが、まずはオンラインで町・村のことや体験メニューをご紹介します。</a:t>
            </a:r>
            <a:endParaRPr kumimoji="1" lang="en-US" altLang="ja-JP" sz="1050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2080446" y="4777535"/>
            <a:ext cx="2610484" cy="9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900" b="1" dirty="0" smtClean="0"/>
              <a:t>○ゲスト②　国見町地域ディレクター</a:t>
            </a:r>
            <a:endParaRPr kumimoji="1" lang="en-US" altLang="ja-JP" sz="900" b="1" dirty="0" smtClean="0"/>
          </a:p>
          <a:p>
            <a:r>
              <a:rPr kumimoji="1" lang="ja-JP" altLang="en-US" sz="900" dirty="0" smtClean="0"/>
              <a:t>　</a:t>
            </a:r>
            <a:r>
              <a:rPr kumimoji="1" lang="ja-JP" altLang="en-US" sz="900" b="1" dirty="0" smtClean="0"/>
              <a:t>岡野　希春（おかの　きはる）さん</a:t>
            </a:r>
            <a:endParaRPr kumimoji="1" lang="en-US" altLang="ja-JP" sz="900" b="1" dirty="0" smtClean="0"/>
          </a:p>
          <a:p>
            <a:r>
              <a:rPr kumimoji="1" lang="ja-JP" altLang="en-US" sz="900" dirty="0" smtClean="0"/>
              <a:t>地域</a:t>
            </a:r>
            <a:r>
              <a:rPr kumimoji="1" lang="ja-JP" altLang="en-US" sz="900" dirty="0" smtClean="0"/>
              <a:t>おこし協力隊として、町の関係人口創出プロジェクトを担当。桃など果物の収穫体験や食べ比べ、農家との交流など、町の資源を活かしたコンテンツづくりに注力している。</a:t>
            </a:r>
            <a:endParaRPr kumimoji="1" lang="ja-JP" altLang="en-US" sz="900" dirty="0"/>
          </a:p>
        </p:txBody>
      </p:sp>
      <p:sp>
        <p:nvSpPr>
          <p:cNvPr id="37" name="正方形/長方形 36"/>
          <p:cNvSpPr/>
          <p:nvPr/>
        </p:nvSpPr>
        <p:spPr>
          <a:xfrm>
            <a:off x="5047714" y="5427541"/>
            <a:ext cx="1743138" cy="441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900" b="1" dirty="0" smtClean="0"/>
              <a:t>○ファシリテーター</a:t>
            </a:r>
            <a:endParaRPr kumimoji="1" lang="en-US" altLang="ja-JP" sz="900" b="1" dirty="0" smtClean="0"/>
          </a:p>
          <a:p>
            <a:r>
              <a:rPr kumimoji="1" lang="ja-JP" altLang="en-US" sz="900" b="1" dirty="0" smtClean="0"/>
              <a:t>　藤原カズヒロ</a:t>
            </a:r>
            <a:endParaRPr kumimoji="1" lang="en-US" altLang="ja-JP" sz="900" b="1" dirty="0" smtClean="0"/>
          </a:p>
          <a:p>
            <a:r>
              <a:rPr kumimoji="1" lang="ja-JP" altLang="en-US" sz="900" dirty="0" smtClean="0"/>
              <a:t>　福島の夕方の情報番組「</a:t>
            </a:r>
            <a:r>
              <a:rPr kumimoji="1" lang="ja-JP" altLang="en-US" sz="900" dirty="0" err="1" smtClean="0"/>
              <a:t>ちゃん</a:t>
            </a:r>
            <a:r>
              <a:rPr kumimoji="1" lang="ja-JP" altLang="en-US" sz="900" dirty="0" smtClean="0"/>
              <a:t>ろく。」</a:t>
            </a:r>
            <a:r>
              <a:rPr kumimoji="1" lang="en-US" altLang="ja-JP" sz="900" dirty="0" smtClean="0"/>
              <a:t>MC</a:t>
            </a:r>
            <a:r>
              <a:rPr kumimoji="1" lang="ja-JP" altLang="en-US" sz="900" dirty="0" err="1" smtClean="0"/>
              <a:t>。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　</a:t>
            </a:r>
            <a:endParaRPr kumimoji="1" lang="ja-JP" altLang="en-US" sz="9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08869" y="778587"/>
            <a:ext cx="6407312" cy="861538"/>
          </a:xfrm>
          <a:prstGeom prst="rect">
            <a:avLst/>
          </a:prstGeom>
          <a:solidFill>
            <a:srgbClr val="94A9D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ふくしまで</a:t>
            </a:r>
            <a:r>
              <a:rPr kumimoji="1" lang="ja-JP" altLang="en-US" sz="3600" b="1" dirty="0" smtClean="0">
                <a:solidFill>
                  <a:schemeClr val="tx1"/>
                </a:solidFill>
              </a:rPr>
              <a:t>移住体験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してみない？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～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農村体験編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（国見町・大玉村）～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92" y="8276846"/>
            <a:ext cx="508225" cy="5082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9" y="9230089"/>
            <a:ext cx="500615" cy="500615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5531165" y="8948980"/>
            <a:ext cx="1113680" cy="25288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 smtClean="0">
                <a:solidFill>
                  <a:schemeClr val="bg1"/>
                </a:solidFill>
              </a:rPr>
              <a:t>ふくしまチャレンジライフ</a:t>
            </a:r>
            <a:endParaRPr kumimoji="1" lang="en-US" altLang="ja-JP" sz="6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600" b="1" dirty="0" smtClean="0">
                <a:solidFill>
                  <a:schemeClr val="bg1"/>
                </a:solidFill>
              </a:rPr>
              <a:t>（短期移住体験）はこちら</a:t>
            </a:r>
            <a:endParaRPr kumimoji="1" lang="ja-JP" altLang="en-US" sz="600" b="1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79282" y="8172585"/>
            <a:ext cx="45726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・国見町、大玉村の</a:t>
            </a:r>
            <a:r>
              <a:rPr kumimoji="1"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住み心地や、移住体験メニューのご紹介</a:t>
            </a:r>
            <a:endParaRPr kumimoji="1" lang="en-US" altLang="ja-JP" sz="105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・ふくしまチャレンジライフ（短期移住体験）でできる</a:t>
            </a:r>
            <a:r>
              <a:rPr kumimoji="1"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、そのほか</a:t>
            </a:r>
            <a:r>
              <a:rPr kumimoji="1"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の体験</a:t>
            </a:r>
            <a:r>
              <a:rPr kumimoji="1"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</a:t>
            </a:r>
            <a:endParaRPr kumimoji="1" lang="en-US" altLang="ja-JP" sz="105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ニューのご紹介</a:t>
            </a:r>
            <a:endParaRPr kumimoji="1" lang="en-US" altLang="ja-JP" sz="105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19579" r="7848" b="18817"/>
          <a:stretch/>
        </p:blipFill>
        <p:spPr>
          <a:xfrm rot="20972554">
            <a:off x="4793679" y="1835748"/>
            <a:ext cx="1639094" cy="217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正方形/長方形 34"/>
          <p:cNvSpPr/>
          <p:nvPr/>
        </p:nvSpPr>
        <p:spPr>
          <a:xfrm>
            <a:off x="2865119" y="3381024"/>
            <a:ext cx="2366045" cy="956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900" b="1" dirty="0" smtClean="0"/>
              <a:t>○ゲスト①　大玉村地域ディレクター</a:t>
            </a:r>
            <a:endParaRPr kumimoji="1" lang="en-US" altLang="ja-JP" sz="900" b="1" dirty="0" smtClean="0"/>
          </a:p>
          <a:p>
            <a:r>
              <a:rPr kumimoji="1" lang="ja-JP" altLang="en-US" sz="900" dirty="0" smtClean="0"/>
              <a:t>　</a:t>
            </a:r>
            <a:r>
              <a:rPr kumimoji="1" lang="ja-JP" altLang="en-US" sz="900" b="1" dirty="0" smtClean="0"/>
              <a:t>矢吹　吉信（やぶき　よしのぶ）さん</a:t>
            </a:r>
            <a:endParaRPr kumimoji="1" lang="en-US" altLang="ja-JP" sz="900" b="1" dirty="0" smtClean="0"/>
          </a:p>
          <a:p>
            <a:r>
              <a:rPr kumimoji="1" lang="ja-JP" altLang="en-US" sz="900" dirty="0" smtClean="0"/>
              <a:t>「</a:t>
            </a:r>
            <a:r>
              <a:rPr kumimoji="1" lang="ja-JP" altLang="en-US" sz="900" dirty="0" smtClean="0"/>
              <a:t>あだたらの里直売所」店長。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最近</a:t>
            </a:r>
            <a:r>
              <a:rPr kumimoji="1" lang="ja-JP" altLang="en-US" sz="900" dirty="0" smtClean="0"/>
              <a:t>では、大玉村産の新鮮な野菜を新幹線で直送し、東京駅で販売するマルシェが話題に！</a:t>
            </a:r>
            <a:endParaRPr kumimoji="1" lang="ja-JP" altLang="en-US" sz="900" dirty="0"/>
          </a:p>
        </p:txBody>
      </p:sp>
      <p:sp>
        <p:nvSpPr>
          <p:cNvPr id="6" name="雲形吹き出し 5"/>
          <p:cNvSpPr/>
          <p:nvPr/>
        </p:nvSpPr>
        <p:spPr>
          <a:xfrm>
            <a:off x="2807293" y="8812706"/>
            <a:ext cx="2690982" cy="795753"/>
          </a:xfrm>
          <a:prstGeom prst="cloudCallout">
            <a:avLst>
              <a:gd name="adj1" fmla="val -56915"/>
              <a:gd name="adj2" fmla="val -5528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参加者アンケートに回答した方全員に、国見町か大玉村の美味しいものをプレゼント！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054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5386</TotalTime>
  <Words>397</Words>
  <Application>Microsoft Office PowerPoint</Application>
  <PresentationFormat>A4 210 x 297 mm</PresentationFormat>
  <Paragraphs>44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働き方改革TIME</dc:title>
  <dc:creator>遠藤 彩子</dc:creator>
  <cp:lastModifiedBy>遠藤 彩子</cp:lastModifiedBy>
  <cp:revision>211</cp:revision>
  <cp:lastPrinted>2021-09-07T05:00:22Z</cp:lastPrinted>
  <dcterms:created xsi:type="dcterms:W3CDTF">2020-10-14T23:28:17Z</dcterms:created>
  <dcterms:modified xsi:type="dcterms:W3CDTF">2021-09-07T05:01:19Z</dcterms:modified>
</cp:coreProperties>
</file>